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16" autoAdjust="0"/>
    <p:restoredTop sz="94660"/>
  </p:normalViewPr>
  <p:slideViewPr>
    <p:cSldViewPr snapToGrid="0">
      <p:cViewPr varScale="1">
        <p:scale>
          <a:sx n="15" d="100"/>
          <a:sy n="15" d="100"/>
        </p:scale>
        <p:origin x="24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8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15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51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5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42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1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36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67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43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1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294F3-C891-464E-82A7-662C5B5A7418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AFAF5-927A-4055-8174-E71E0AB7ED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61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25"/>
          <p:cNvSpPr txBox="1">
            <a:spLocks noChangeArrowheads="1"/>
          </p:cNvSpPr>
          <p:nvPr/>
        </p:nvSpPr>
        <p:spPr bwMode="auto">
          <a:xfrm>
            <a:off x="704372" y="9859740"/>
            <a:ext cx="32194500" cy="1730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rIns="91410" anchor="ctr"/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pt-BR" sz="8000" b="1" dirty="0"/>
              <a:t>TÍTULO DO </a:t>
            </a:r>
            <a:r>
              <a:rPr lang="en-GB" altLang="pt-BR" sz="8000" b="1" dirty="0" smtClean="0"/>
              <a:t>TRABALHO </a:t>
            </a:r>
            <a:endParaRPr lang="pt-BR" altLang="pt-B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26"/>
          <p:cNvSpPr txBox="1">
            <a:spLocks noChangeArrowheads="1"/>
          </p:cNvSpPr>
          <p:nvPr/>
        </p:nvSpPr>
        <p:spPr bwMode="auto">
          <a:xfrm>
            <a:off x="13236141" y="11961795"/>
            <a:ext cx="18680548" cy="27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rIns="91410" anchor="t"/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pt-BR" sz="4000" dirty="0" smtClean="0"/>
              <a:t>Autores (aluno e orientador, se houver);</a:t>
            </a:r>
          </a:p>
          <a:p>
            <a:pPr algn="r"/>
            <a:r>
              <a:rPr lang="pt-BR" sz="4000" dirty="0"/>
              <a:t>Nome da instituição à qual pertencem o aluno e o </a:t>
            </a:r>
            <a:r>
              <a:rPr lang="pt-BR" sz="4000" dirty="0" smtClean="0"/>
              <a:t>orientador; </a:t>
            </a:r>
          </a:p>
          <a:p>
            <a:pPr algn="r"/>
            <a:r>
              <a:rPr lang="pt-BR" sz="4000" dirty="0" smtClean="0"/>
              <a:t>Nome </a:t>
            </a:r>
            <a:r>
              <a:rPr lang="pt-BR" sz="4000" dirty="0"/>
              <a:t>do órgão de fomento que outorga a bolsa de </a:t>
            </a:r>
            <a:r>
              <a:rPr lang="pt-BR" sz="4000" dirty="0" smtClean="0"/>
              <a:t>pesquisa;</a:t>
            </a:r>
          </a:p>
          <a:p>
            <a:endParaRPr lang="en-GB" altLang="pt-BR" sz="4000" dirty="0"/>
          </a:p>
        </p:txBody>
      </p:sp>
      <p:sp>
        <p:nvSpPr>
          <p:cNvPr id="7" name="CaixaDeTexto 8"/>
          <p:cNvSpPr txBox="1">
            <a:spLocks noChangeArrowheads="1"/>
          </p:cNvSpPr>
          <p:nvPr/>
        </p:nvSpPr>
        <p:spPr bwMode="auto">
          <a:xfrm>
            <a:off x="859991" y="14188969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8"/>
          <p:cNvSpPr txBox="1">
            <a:spLocks noChangeArrowheads="1"/>
          </p:cNvSpPr>
          <p:nvPr/>
        </p:nvSpPr>
        <p:spPr bwMode="auto">
          <a:xfrm>
            <a:off x="730250" y="29902372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16801622" y="14788969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8"/>
          <p:cNvSpPr txBox="1">
            <a:spLocks noChangeArrowheads="1"/>
          </p:cNvSpPr>
          <p:nvPr/>
        </p:nvSpPr>
        <p:spPr bwMode="auto">
          <a:xfrm>
            <a:off x="16790989" y="23285919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730250" y="25865145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801019" y="15214813"/>
            <a:ext cx="14398625" cy="10104669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3200" b="1" dirty="0" smtClean="0"/>
              <a:t>Texto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endParaRPr lang="pt-BR" sz="32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665289" y="26764335"/>
            <a:ext cx="14398625" cy="2676990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3200" b="1" dirty="0" smtClean="0"/>
              <a:t>Texto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endParaRPr lang="pt-BR" sz="32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801019" y="30721522"/>
            <a:ext cx="14398625" cy="7530271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3200" b="1" dirty="0" smtClean="0"/>
              <a:t>Texto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endParaRPr lang="pt-BR" sz="32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7528697" y="15773399"/>
            <a:ext cx="14398625" cy="6878111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3200" b="1" dirty="0" smtClean="0"/>
              <a:t>Texto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endParaRPr lang="pt-BR" sz="3200" b="1" dirty="0" smtClean="0"/>
          </a:p>
          <a:p>
            <a:pPr algn="just">
              <a:defRPr/>
            </a:pPr>
            <a:endParaRPr lang="pt-BR" sz="3200" b="1" dirty="0"/>
          </a:p>
          <a:p>
            <a:pPr algn="just">
              <a:defRPr/>
            </a:pPr>
            <a:endParaRPr lang="pt-BR" sz="3200" b="1" dirty="0" smtClean="0"/>
          </a:p>
        </p:txBody>
      </p:sp>
      <p:sp>
        <p:nvSpPr>
          <p:cNvPr id="17" name="CaixaDeTexto 16"/>
          <p:cNvSpPr txBox="1"/>
          <p:nvPr/>
        </p:nvSpPr>
        <p:spPr>
          <a:xfrm>
            <a:off x="17528697" y="24739477"/>
            <a:ext cx="14398625" cy="9147475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3200" b="1" dirty="0" smtClean="0"/>
              <a:t>Texto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Texto</a:t>
            </a:r>
            <a:endParaRPr lang="pt-BR" sz="3200" dirty="0"/>
          </a:p>
        </p:txBody>
      </p:sp>
      <p:sp>
        <p:nvSpPr>
          <p:cNvPr id="18" name="CaixaDeTexto 8"/>
          <p:cNvSpPr txBox="1">
            <a:spLocks noChangeArrowheads="1"/>
          </p:cNvSpPr>
          <p:nvPr/>
        </p:nvSpPr>
        <p:spPr bwMode="auto">
          <a:xfrm>
            <a:off x="16790989" y="34486657"/>
            <a:ext cx="15125700" cy="819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47229" tIns="147229" rIns="147229" bIns="147229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altLang="pt-B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7768402" y="35905512"/>
            <a:ext cx="14398625" cy="2346281"/>
          </a:xfrm>
          <a:prstGeom prst="rect">
            <a:avLst/>
          </a:prstGeom>
          <a:noFill/>
          <a:ln w="12700">
            <a:noFill/>
          </a:ln>
        </p:spPr>
        <p:txBody>
          <a:bodyPr lIns="147229" tIns="147229" rIns="147229" bIns="147229"/>
          <a:lstStyle/>
          <a:p>
            <a:pPr algn="just">
              <a:defRPr/>
            </a:pPr>
            <a:r>
              <a:rPr lang="pt-BR" sz="2400" b="1" dirty="0" smtClean="0"/>
              <a:t>Texto </a:t>
            </a:r>
            <a:r>
              <a:rPr lang="pt-BR" sz="2400" b="1" dirty="0" err="1" smtClean="0"/>
              <a:t>Texto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Texto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Texto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Texto</a:t>
            </a:r>
            <a:endParaRPr lang="pt-BR" sz="24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577850" y="800100"/>
            <a:ext cx="30740350" cy="5326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172200" y="9084126"/>
            <a:ext cx="20878800" cy="224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i="1" dirty="0" smtClean="0"/>
              <a:t>Simpósio </a:t>
            </a:r>
            <a:r>
              <a:rPr lang="pt-BR" sz="7200" i="1" dirty="0"/>
              <a:t>temático</a:t>
            </a: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74" y="72887"/>
            <a:ext cx="31775625" cy="926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1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74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Vilhena</dc:creator>
  <cp:lastModifiedBy>Luiza Wioppiold Vitalis</cp:lastModifiedBy>
  <cp:revision>21</cp:revision>
  <dcterms:created xsi:type="dcterms:W3CDTF">2014-07-14T20:11:35Z</dcterms:created>
  <dcterms:modified xsi:type="dcterms:W3CDTF">2019-05-30T13:38:58Z</dcterms:modified>
</cp:coreProperties>
</file>